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7" r:id="rId7"/>
    <p:sldId id="26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Haro@Houstonisd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Haro@Houstonisd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7006-6503-469C-A7F6-EFCE908DB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62" y="516835"/>
            <a:ext cx="9874664" cy="3868896"/>
          </a:xfrm>
        </p:spPr>
        <p:txBody>
          <a:bodyPr>
            <a:normAutofit/>
          </a:bodyPr>
          <a:lstStyle/>
          <a:p>
            <a:r>
              <a:rPr lang="en-US" sz="7000" dirty="0"/>
              <a:t>Medical terminology</a:t>
            </a:r>
            <a:br>
              <a:rPr lang="en-US" sz="7000" dirty="0"/>
            </a:br>
            <a:r>
              <a:rPr lang="en-US" sz="7000" dirty="0"/>
              <a:t>spring 2022 semester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9C29D-5875-435F-8741-1C513FEA9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04" y="4385732"/>
            <a:ext cx="10219221" cy="2472268"/>
          </a:xfrm>
        </p:spPr>
        <p:txBody>
          <a:bodyPr>
            <a:normAutofit/>
          </a:bodyPr>
          <a:lstStyle/>
          <a:p>
            <a:r>
              <a:rPr lang="en-US" sz="3300" dirty="0"/>
              <a:t>Westside high school</a:t>
            </a:r>
          </a:p>
          <a:p>
            <a:r>
              <a:rPr lang="en-US" sz="3300" dirty="0"/>
              <a:t>January 2022</a:t>
            </a:r>
          </a:p>
          <a:p>
            <a:r>
              <a:rPr lang="en-US" sz="3300" dirty="0"/>
              <a:t>Dr. anna </a:t>
            </a:r>
            <a:r>
              <a:rPr lang="en-US" sz="3300" dirty="0" err="1"/>
              <a:t>haro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0782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054B-B0AD-43DA-B6EB-25715186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7940-A498-44C7-8E27-3CF050EC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142067"/>
            <a:ext cx="11595653" cy="3649133"/>
          </a:xfrm>
        </p:spPr>
        <p:txBody>
          <a:bodyPr>
            <a:normAutofit/>
          </a:bodyPr>
          <a:lstStyle/>
          <a:p>
            <a:r>
              <a:rPr lang="en-US" sz="7700" dirty="0"/>
              <a:t>Respect. That’s it. </a:t>
            </a:r>
          </a:p>
          <a:p>
            <a:r>
              <a:rPr lang="en-US" sz="7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Respect is the class rule.</a:t>
            </a:r>
          </a:p>
        </p:txBody>
      </p:sp>
    </p:spTree>
    <p:extLst>
      <p:ext uri="{BB962C8B-B14F-4D97-AF65-F5344CB8AC3E}">
        <p14:creationId xmlns:p14="http://schemas.microsoft.com/office/powerpoint/2010/main" val="143093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8F6E-F3FE-41CF-868E-970D9C05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E7BE-72B0-4C6D-AE51-080F4A12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6278"/>
            <a:ext cx="11121886" cy="48900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300" dirty="0">
                <a:solidFill>
                  <a:srgbClr val="FFFFFF"/>
                </a:solidFill>
              </a:rPr>
              <a:t>Ask questions in class or:</a:t>
            </a:r>
          </a:p>
          <a:p>
            <a:pPr lvl="1">
              <a:lnSpc>
                <a:spcPct val="150000"/>
              </a:lnSpc>
            </a:pPr>
            <a:r>
              <a:rPr lang="en-US" sz="3300" dirty="0">
                <a:solidFill>
                  <a:srgbClr val="FFFFFF"/>
                </a:solidFill>
              </a:rPr>
              <a:t>Email me: </a:t>
            </a:r>
            <a:r>
              <a:rPr lang="en-US" sz="33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Anna.Haro@Houstonisd.org</a:t>
            </a:r>
            <a:endParaRPr lang="en-US" sz="3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300" dirty="0">
                <a:solidFill>
                  <a:srgbClr val="FFFFFF"/>
                </a:solidFill>
              </a:rPr>
              <a:t>Send me a message via Remind</a:t>
            </a:r>
          </a:p>
          <a:p>
            <a:pPr lvl="1">
              <a:lnSpc>
                <a:spcPct val="150000"/>
              </a:lnSpc>
            </a:pPr>
            <a:r>
              <a:rPr lang="en-US" sz="3300" dirty="0">
                <a:solidFill>
                  <a:srgbClr val="FFFFFF"/>
                </a:solidFill>
              </a:rPr>
              <a:t>Join me during Office Hours in room South 114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rgbClr val="FFFFFF"/>
                </a:solidFill>
              </a:rPr>
              <a:t>See you soon!</a:t>
            </a:r>
          </a:p>
        </p:txBody>
      </p:sp>
    </p:spTree>
    <p:extLst>
      <p:ext uri="{BB962C8B-B14F-4D97-AF65-F5344CB8AC3E}">
        <p14:creationId xmlns:p14="http://schemas.microsoft.com/office/powerpoint/2010/main" val="325596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AD0C-F732-4D18-BB22-AE135F68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10AF-5DCE-4C6A-8A1F-253456913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2539"/>
            <a:ext cx="10131425" cy="4810539"/>
          </a:xfrm>
        </p:spPr>
        <p:txBody>
          <a:bodyPr>
            <a:noAutofit/>
          </a:bodyPr>
          <a:lstStyle/>
          <a:p>
            <a:r>
              <a:rPr lang="en-US" sz="3300" dirty="0"/>
              <a:t>Before you leave, finish your QR survey (first semester feedback).</a:t>
            </a:r>
          </a:p>
          <a:p>
            <a:r>
              <a:rPr lang="en-US" sz="3300" dirty="0"/>
              <a:t>In your small groups, create a respect “poster”</a:t>
            </a:r>
          </a:p>
          <a:p>
            <a:pPr lvl="1"/>
            <a:r>
              <a:rPr lang="en-US" sz="3100" dirty="0"/>
              <a:t>What does respect mean to you? Who do you respect and why? What are the qualities that you respect in others?</a:t>
            </a:r>
          </a:p>
        </p:txBody>
      </p:sp>
    </p:spTree>
    <p:extLst>
      <p:ext uri="{BB962C8B-B14F-4D97-AF65-F5344CB8AC3E}">
        <p14:creationId xmlns:p14="http://schemas.microsoft.com/office/powerpoint/2010/main" val="53209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CE3C-47E7-4A31-9C50-91A8DE8F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Re-introduction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EA64-2D3F-47C4-951F-1BAC6C96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709531"/>
            <a:ext cx="11820939" cy="4943060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Welcome back to Medical Terminology!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My name is Dr. Haro and you can call me Dr. Haro or Dr. H.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This is my 7</a:t>
            </a:r>
            <a:r>
              <a:rPr lang="en-US" sz="2500" baseline="30000" dirty="0"/>
              <a:t>th</a:t>
            </a:r>
            <a:r>
              <a:rPr lang="en-US" sz="2500" dirty="0"/>
              <a:t> year in public education and 4</a:t>
            </a:r>
            <a:r>
              <a:rPr lang="en-US" sz="2500" baseline="30000" dirty="0"/>
              <a:t>rd</a:t>
            </a:r>
            <a:r>
              <a:rPr lang="en-US" sz="2500" dirty="0"/>
              <a:t> year in HISD. I also taught for 3 years at Texas A&amp;M University in the RCOP.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I have been a pharmacist for 16 years. I earned my Doctor of Pharmacy Degree from the Chicago College of Pharmacy at Midwestern University.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I am HERE at Westside HS for two reasons: 1. I LOVE to teach!!! And 2. My son is down the street at Daily Elementary School. I also have a 5 </a:t>
            </a:r>
            <a:r>
              <a:rPr lang="en-US" sz="2500" dirty="0" err="1"/>
              <a:t>y.o</a:t>
            </a:r>
            <a:r>
              <a:rPr lang="en-US" sz="2500" dirty="0"/>
              <a:t>. daughter and the teaching schedule allows for flexibility and more time with my family and children.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Whenever you have ANY questions, feel free to reach me via Remind app, via email, or during office hours on MS TEAMS.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9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5D2F8A-C54C-4E96-AB14-0DB02DF4F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70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E0F6E1-B5FD-4E00-8899-F7662302E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823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4FCAD-9005-412E-9F70-EB751A8377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" b="9418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3054C-60B6-49E6-9052-6A8379301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3333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2C5275-0955-488E-9276-67C60DC69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" r="7411"/>
          <a:stretch/>
        </p:blipFill>
        <p:spPr>
          <a:xfrm>
            <a:off x="20" y="-1"/>
            <a:ext cx="465427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484BF-FBCD-4913-9CD0-26E89BF05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94" b="10692"/>
          <a:stretch/>
        </p:blipFill>
        <p:spPr>
          <a:xfrm>
            <a:off x="4774005" y="10"/>
            <a:ext cx="7417994" cy="4526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05120-BEC0-4F58-AA18-AF88887EAA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55" b="-7"/>
          <a:stretch/>
        </p:blipFill>
        <p:spPr>
          <a:xfrm>
            <a:off x="4774005" y="4629736"/>
            <a:ext cx="2392858" cy="222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5B221-784C-45B2-B924-E9F74D918A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99" r="24847" b="-1"/>
          <a:stretch/>
        </p:blipFill>
        <p:spPr>
          <a:xfrm>
            <a:off x="7270322" y="4629737"/>
            <a:ext cx="2409107" cy="222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7B80D-7D60-4F89-AFB0-49996C142A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00" b="-8"/>
          <a:stretch/>
        </p:blipFill>
        <p:spPr>
          <a:xfrm>
            <a:off x="9783443" y="4629735"/>
            <a:ext cx="2408549" cy="22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9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9DE6-7022-432A-93DB-BE9EFA2D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2222-0759-4F21-B3DA-153719D7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6765"/>
            <a:ext cx="12192000" cy="511533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/>
              <a:t>Communication is the key to success. Use email, Remind, or TEAMs chat to keep me informed.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Use email for professional communication requests and always include your class period.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Attend the class and participate in the class discussions.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Turn in assignments on-time (by 11:59 PM on the due date), or send a professional email requesting an extension.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Submit ALL work via the HUB unless otherwise instructed. Note: HUB not set-up yet, thanks for your patience.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Follow the class syllabus and calendar of events posted on the Westside Wolves Faculty page.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Honesty and integrity are the traits of a Westside Wolf!</a:t>
            </a:r>
          </a:p>
        </p:txBody>
      </p:sp>
    </p:spTree>
    <p:extLst>
      <p:ext uri="{BB962C8B-B14F-4D97-AF65-F5344CB8AC3E}">
        <p14:creationId xmlns:p14="http://schemas.microsoft.com/office/powerpoint/2010/main" val="33070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56D2-DA59-4161-971C-BB849E94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1CB1-0627-45B7-A079-C10E83D2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6278"/>
            <a:ext cx="12006469" cy="516172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/>
              <a:t>I will respond to all professional communication within one business day (except in the event of personal/family illness or emergency).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I will grade and post the assignments within one week of the due date. Note: this is for students who submit their work ON-TIME.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I will begin and end the class on time.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I will create and prepare interesting presentations and assignments to help all students gain knowledge and skills in Medical Terminology.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I will challenge all students to perform their best, and I will assist each student to help them achieve success in Medical Terminology.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I will treat all students with respect, compassion, and understanding; additionally, I will demonstrate at all times, the values, attitudes, skills, and knowledge (VASK) that are expected of health care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209150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8D15-29C2-4FF3-8240-C60E9E4B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6759"/>
            <a:ext cx="10131425" cy="1456267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A8FA-1E3E-4D22-821E-3789926F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84174"/>
            <a:ext cx="12192000" cy="42738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Remind App: Text @DrHaroM to the number 81010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HISD Email: 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Anna.Haro@Houstonisd.org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/>
              <a:t>Office Hours: Every day during lunch in classroom South 114. (Exceptions: When I am on duty during first half of lunch on Monday and Wednesday, you are still welcome to come and wait.)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Tutorials: Tuesday and Thursday during lunch and Thursday after school.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  <a:p>
            <a:pPr>
              <a:lnSpc>
                <a:spcPct val="150000"/>
              </a:lnSpc>
            </a:pP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9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8A9E-BDCB-48DC-A743-17799CC8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medical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3F63-2E45-4190-B777-01DDAD09D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1" y="1590261"/>
            <a:ext cx="11794434" cy="50093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Medical Terminology is the knowledge (ology) of words used to communicate medical information in the health care field.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Throughout the year, we will study how to communicate like doctors, nurses, technicians, PT’s, pharmacists, medical assistants, and more.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We will learn medical terminology through a study of different diseases and treatments, focusing on the Cardiovascular System, Endocrine System, Nervous System, and the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11308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97DD-EF8C-4993-AF53-B0CDBA88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0B05-00DC-4AD9-B071-2A3F47CA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2539"/>
            <a:ext cx="10131425" cy="4929809"/>
          </a:xfrm>
        </p:spPr>
        <p:txBody>
          <a:bodyPr>
            <a:normAutofit/>
          </a:bodyPr>
          <a:lstStyle/>
          <a:p>
            <a:r>
              <a:rPr lang="en-US" sz="3200" dirty="0"/>
              <a:t>The VASK score will be part of your minor grades.</a:t>
            </a:r>
          </a:p>
          <a:p>
            <a:pPr lvl="1"/>
            <a:r>
              <a:rPr lang="en-US" sz="3200" dirty="0"/>
              <a:t>Values</a:t>
            </a:r>
          </a:p>
          <a:p>
            <a:pPr lvl="1"/>
            <a:r>
              <a:rPr lang="en-US" sz="3200" dirty="0"/>
              <a:t>Attitudes</a:t>
            </a:r>
          </a:p>
          <a:p>
            <a:pPr lvl="1"/>
            <a:r>
              <a:rPr lang="en-US" sz="3200" dirty="0"/>
              <a:t>Skills</a:t>
            </a:r>
          </a:p>
          <a:p>
            <a:pPr lvl="1"/>
            <a:r>
              <a:rPr lang="en-US" sz="3200" dirty="0"/>
              <a:t>Knowledge</a:t>
            </a:r>
          </a:p>
          <a:p>
            <a:r>
              <a:rPr lang="en-US" sz="3200" dirty="0"/>
              <a:t>VASK makes up the traits of a health care professional.</a:t>
            </a:r>
          </a:p>
          <a:p>
            <a:r>
              <a:rPr lang="en-US" sz="3200" dirty="0"/>
              <a:t>Students are expected to improve their VASK traits as the year progresses.</a:t>
            </a:r>
          </a:p>
        </p:txBody>
      </p:sp>
    </p:spTree>
    <p:extLst>
      <p:ext uri="{BB962C8B-B14F-4D97-AF65-F5344CB8AC3E}">
        <p14:creationId xmlns:p14="http://schemas.microsoft.com/office/powerpoint/2010/main" val="364031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102818C2144489E09ECC2369AFA50" ma:contentTypeVersion="9" ma:contentTypeDescription="Create a new document." ma:contentTypeScope="" ma:versionID="bc5f2f060c85c6cb61870c8f3f66c526">
  <xsd:schema xmlns:xsd="http://www.w3.org/2001/XMLSchema" xmlns:xs="http://www.w3.org/2001/XMLSchema" xmlns:p="http://schemas.microsoft.com/office/2006/metadata/properties" xmlns:ns3="ba1fd6fd-034e-4604-8e95-cb5a529b65c2" xmlns:ns4="636e7503-8436-415c-b5b4-5e89a03acea4" targetNamespace="http://schemas.microsoft.com/office/2006/metadata/properties" ma:root="true" ma:fieldsID="c125f9402fba02ac2bcc79505dcbc36d" ns3:_="" ns4:_="">
    <xsd:import namespace="ba1fd6fd-034e-4604-8e95-cb5a529b65c2"/>
    <xsd:import namespace="636e7503-8436-415c-b5b4-5e89a03ace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fd6fd-034e-4604-8e95-cb5a529b6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e7503-8436-415c-b5b4-5e89a03ac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90AE82-8A66-48A6-AA0E-0F577DA6EC46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636e7503-8436-415c-b5b4-5e89a03acea4"/>
    <ds:schemaRef ds:uri="ba1fd6fd-034e-4604-8e95-cb5a529b65c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A47B6B-B0AC-49E7-8523-850C2FA9BA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27537-981A-4BC4-B68C-259DF56F4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fd6fd-034e-4604-8e95-cb5a529b65c2"/>
    <ds:schemaRef ds:uri="636e7503-8436-415c-b5b4-5e89a03ac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{58580EC6-B7C2-4018-B061-850B3183B3E1}tf03457452</Template>
  <TotalTime>370</TotalTime>
  <Words>743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Medical terminology spring 2022 semester</vt:lpstr>
      <vt:lpstr>Course Re-introduction</vt:lpstr>
      <vt:lpstr>PowerPoint Presentation</vt:lpstr>
      <vt:lpstr>PowerPoint Presentation</vt:lpstr>
      <vt:lpstr>Course expectations</vt:lpstr>
      <vt:lpstr>Teacher expectations</vt:lpstr>
      <vt:lpstr>Contact information</vt:lpstr>
      <vt:lpstr>What is medical terminology</vt:lpstr>
      <vt:lpstr>VASK</vt:lpstr>
      <vt:lpstr>Class rule</vt:lpstr>
      <vt:lpstr>questions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 spring 2021 semester</dc:title>
  <dc:creator>Haro, Anna H</dc:creator>
  <cp:lastModifiedBy>Haro, Anna H</cp:lastModifiedBy>
  <cp:revision>10</cp:revision>
  <dcterms:created xsi:type="dcterms:W3CDTF">2021-02-01T11:45:33Z</dcterms:created>
  <dcterms:modified xsi:type="dcterms:W3CDTF">2022-02-02T00:56:09Z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0x010100C31102818C2144489E09ECC2369AFA50</vt:lpwstr>
  </property>
</Properties>
</file>